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225088" cy="90185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-624" y="-90"/>
      </p:cViewPr>
      <p:guideLst>
        <p:guide orient="horz" pos="2841"/>
        <p:guide pos="32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6882" y="2801612"/>
            <a:ext cx="8691324" cy="19331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3765" y="5110533"/>
            <a:ext cx="7157562" cy="23047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74171" y="361166"/>
            <a:ext cx="2753318" cy="769502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2443" y="361166"/>
            <a:ext cx="8091312" cy="76950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7713" y="5795281"/>
            <a:ext cx="8691324" cy="179119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7713" y="3822464"/>
            <a:ext cx="8691324" cy="197281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442" y="2104342"/>
            <a:ext cx="5421427" cy="59518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288" y="2104342"/>
            <a:ext cx="5423202" cy="59518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256" y="361162"/>
            <a:ext cx="9202579" cy="15030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255" y="2018746"/>
            <a:ext cx="4517857" cy="8413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255" y="2860062"/>
            <a:ext cx="4517857" cy="51961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4204" y="2018746"/>
            <a:ext cx="4519631" cy="8413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4204" y="2860062"/>
            <a:ext cx="4519631" cy="51961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255" y="359073"/>
            <a:ext cx="3363983" cy="1528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7727" y="359078"/>
            <a:ext cx="5716109" cy="76971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1255" y="1887228"/>
            <a:ext cx="3363983" cy="616896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4188" y="6313012"/>
            <a:ext cx="6135053" cy="7452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04188" y="805828"/>
            <a:ext cx="6135053" cy="54111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04188" y="7058299"/>
            <a:ext cx="6135053" cy="105843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1256" y="361162"/>
            <a:ext cx="9202579" cy="1503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256" y="2104342"/>
            <a:ext cx="9202579" cy="5951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1255" y="8358898"/>
            <a:ext cx="2385854" cy="4801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22D80-9900-4D9C-827A-5EFE477EA431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3574" y="8358898"/>
            <a:ext cx="3237944" cy="4801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27979" y="8358898"/>
            <a:ext cx="2385854" cy="4801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1AF94-3A15-4D7A-9C72-777C27D77EE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31" name="Picture 7" descr="C:\Documents and Settings\mostyn\My Documents\OriginLab\Origin8\User Files\Graph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423525" cy="1334135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208284" y="168441"/>
            <a:ext cx="2178857" cy="1564106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209037" y="4132594"/>
            <a:ext cx="2178857" cy="1564106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3207532" y="2102267"/>
            <a:ext cx="2178857" cy="1564106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3206779" y="6108030"/>
            <a:ext cx="2178857" cy="1564106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041232" y="8049126"/>
            <a:ext cx="2334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Time (s)</a:t>
            </a:r>
            <a:endParaRPr lang="en-GB" sz="2400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-786062" y="3138194"/>
            <a:ext cx="2334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Speed (Hz)</a:t>
            </a:r>
            <a:endParaRPr lang="en-GB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MTB</dc:creator>
  <cp:lastModifiedBy>MTB</cp:lastModifiedBy>
  <cp:revision>8</cp:revision>
  <dcterms:created xsi:type="dcterms:W3CDTF">2008-11-09T15:40:09Z</dcterms:created>
  <dcterms:modified xsi:type="dcterms:W3CDTF">2008-11-09T15:56:39Z</dcterms:modified>
</cp:coreProperties>
</file>